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8" r:id="rId2"/>
    <p:sldId id="259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37"/>
    <p:restoredTop sz="94688"/>
  </p:normalViewPr>
  <p:slideViewPr>
    <p:cSldViewPr snapToGrid="0">
      <p:cViewPr varScale="1">
        <p:scale>
          <a:sx n="90" d="100"/>
          <a:sy n="90" d="100"/>
        </p:scale>
        <p:origin x="149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4277F6-88E4-8D4A-940D-251722FED552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07E43-A21E-634B-A347-91A4C0523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629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207E43-A21E-634B-A347-91A4C05230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493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207E43-A21E-634B-A347-91A4C05230C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25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CEA37-4E2C-6D43-8789-CB83DDC55E51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71E07-6421-B34B-8F10-725124D78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572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CEA37-4E2C-6D43-8789-CB83DDC55E51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71E07-6421-B34B-8F10-725124D78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57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CEA37-4E2C-6D43-8789-CB83DDC55E51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71E07-6421-B34B-8F10-725124D78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20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CEA37-4E2C-6D43-8789-CB83DDC55E51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71E07-6421-B34B-8F10-725124D78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058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CEA37-4E2C-6D43-8789-CB83DDC55E51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71E07-6421-B34B-8F10-725124D78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68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CEA37-4E2C-6D43-8789-CB83DDC55E51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71E07-6421-B34B-8F10-725124D78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977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CEA37-4E2C-6D43-8789-CB83DDC55E51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71E07-6421-B34B-8F10-725124D78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914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CEA37-4E2C-6D43-8789-CB83DDC55E51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71E07-6421-B34B-8F10-725124D78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437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CEA37-4E2C-6D43-8789-CB83DDC55E51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71E07-6421-B34B-8F10-725124D78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379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CEA37-4E2C-6D43-8789-CB83DDC55E51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71E07-6421-B34B-8F10-725124D78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426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CEA37-4E2C-6D43-8789-CB83DDC55E51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71E07-6421-B34B-8F10-725124D78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501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F1CEA37-4E2C-6D43-8789-CB83DDC55E51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B71E07-6421-B34B-8F10-725124D78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804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C11EE5A-CF5C-AD3B-4F98-D070AA8E33AD}"/>
              </a:ext>
            </a:extLst>
          </p:cNvPr>
          <p:cNvSpPr txBox="1"/>
          <p:nvPr/>
        </p:nvSpPr>
        <p:spPr>
          <a:xfrm>
            <a:off x="170482" y="1464590"/>
            <a:ext cx="86325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ZA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Dear colleagues in [Department Name],</a:t>
            </a:r>
          </a:p>
          <a:p>
            <a:pPr algn="l"/>
            <a:r>
              <a:rPr lang="en-ZA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/>
            <a:r>
              <a:rPr lang="en-ZA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in the [Department Name] invite you to visit our office for a quick ‘meet and greet’!</a:t>
            </a:r>
            <a:endParaRPr lang="en-ZA" sz="14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ZA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/>
            <a:r>
              <a:rPr lang="en-ZA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 are eager to tell you about what we do at Wits and hear about what you and your team do at our University. </a:t>
            </a:r>
          </a:p>
          <a:p>
            <a:pPr algn="l"/>
            <a:r>
              <a:rPr lang="en-ZA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</a:p>
          <a:p>
            <a:pPr algn="l"/>
            <a:r>
              <a:rPr lang="en-ZA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Date:</a:t>
            </a:r>
          </a:p>
          <a:p>
            <a:pPr algn="l"/>
            <a:r>
              <a:rPr lang="en-ZA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Time: (approximately1HR)</a:t>
            </a:r>
          </a:p>
          <a:p>
            <a:pPr algn="l"/>
            <a:r>
              <a:rPr lang="en-ZA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Location:</a:t>
            </a:r>
          </a:p>
          <a:p>
            <a:pPr algn="l"/>
            <a:r>
              <a:rPr lang="en-ZA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/>
            <a:r>
              <a:rPr lang="en-ZA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 inter-departmental get-together is informal but officially part of </a:t>
            </a:r>
            <a:r>
              <a:rPr lang="en-ZA" sz="14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Witsies Connect</a:t>
            </a:r>
            <a:r>
              <a:rPr lang="en-ZA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an initiative to promote collegial relations among staff members and an appreciation for the various contributions that Witsies make to our institution. </a:t>
            </a:r>
            <a:r>
              <a:rPr lang="en-ZA" sz="14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Witsies Connect </a:t>
            </a:r>
            <a:r>
              <a:rPr lang="en-ZA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 an initiative of the Office of the Director: Employee Relations and Wits Communications.</a:t>
            </a:r>
          </a:p>
          <a:p>
            <a:pPr algn="l"/>
            <a:endParaRPr lang="en-ZA" sz="14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ZA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 look forward to building a strong Wits community together and meeting you.</a:t>
            </a:r>
          </a:p>
          <a:p>
            <a:pPr algn="l"/>
            <a:endParaRPr lang="en-ZA" sz="14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ZA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Please RSVP to confirm that you are just as keen to meet us.</a:t>
            </a:r>
          </a:p>
          <a:p>
            <a:pPr algn="l"/>
            <a:r>
              <a:rPr lang="en-ZA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/>
            <a:r>
              <a:rPr lang="en-ZA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Warm regards,</a:t>
            </a:r>
          </a:p>
          <a:p>
            <a:pPr algn="l"/>
            <a:r>
              <a:rPr lang="en-ZA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[Your Name]</a:t>
            </a:r>
          </a:p>
          <a:p>
            <a:pPr algn="l"/>
            <a:r>
              <a:rPr lang="en-ZA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[Your Department]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62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C11EE5A-CF5C-AD3B-4F98-D070AA8E33AD}"/>
              </a:ext>
            </a:extLst>
          </p:cNvPr>
          <p:cNvSpPr txBox="1"/>
          <p:nvPr/>
        </p:nvSpPr>
        <p:spPr>
          <a:xfrm>
            <a:off x="170482" y="1464590"/>
            <a:ext cx="86325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ZA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Dear colleagues in [Department Name],</a:t>
            </a:r>
          </a:p>
          <a:p>
            <a:pPr algn="l"/>
            <a:r>
              <a:rPr lang="en-ZA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/>
            <a:r>
              <a:rPr lang="en-ZA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in the [Department Name] would like to visit your office for a quick ‘meet and greet’!</a:t>
            </a:r>
            <a:endParaRPr lang="en-ZA" sz="14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ZA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/>
            <a:r>
              <a:rPr lang="en-ZA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 are eager to tell you about what we do at Wits and hear about what you and your team do at our University. </a:t>
            </a:r>
          </a:p>
          <a:p>
            <a:pPr algn="l"/>
            <a:r>
              <a:rPr lang="en-ZA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</a:p>
          <a:p>
            <a:pPr algn="l"/>
            <a:r>
              <a:rPr lang="en-ZA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Date:</a:t>
            </a:r>
          </a:p>
          <a:p>
            <a:pPr algn="l"/>
            <a:r>
              <a:rPr lang="en-ZA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Time: (</a:t>
            </a:r>
            <a:r>
              <a:rPr lang="en-ZA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approximately</a:t>
            </a:r>
            <a:r>
              <a:rPr lang="en-ZA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1HR)</a:t>
            </a:r>
          </a:p>
          <a:p>
            <a:pPr algn="l"/>
            <a:r>
              <a:rPr lang="en-ZA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Location:</a:t>
            </a:r>
          </a:p>
          <a:p>
            <a:pPr algn="l"/>
            <a:r>
              <a:rPr lang="en-ZA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/>
            <a:r>
              <a:rPr lang="en-ZA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 inter-departmental get-together is informal but officially part of </a:t>
            </a:r>
            <a:r>
              <a:rPr lang="en-ZA" sz="14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Witsies Connect</a:t>
            </a:r>
            <a:r>
              <a:rPr lang="en-ZA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an initiative to promote collegial relations among staff members and an appreciation for the various contributions that Witsies make to our institution. </a:t>
            </a:r>
            <a:r>
              <a:rPr lang="en-ZA" sz="14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Witsies Connect </a:t>
            </a:r>
            <a:r>
              <a:rPr lang="en-ZA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 an initiative of the Office of the Director: Employee Relations and Wits Communications.</a:t>
            </a:r>
          </a:p>
          <a:p>
            <a:pPr algn="l"/>
            <a:endParaRPr lang="en-ZA" sz="14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ZA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 look forward to building a strong Wits community together and </a:t>
            </a:r>
            <a:r>
              <a:rPr lang="en-ZA" sz="14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meeting you.</a:t>
            </a:r>
            <a:endParaRPr lang="en-ZA" sz="14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ZA" sz="14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ZA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Please RSVP to confirm that you are just as keen to meet us.</a:t>
            </a:r>
          </a:p>
          <a:p>
            <a:pPr algn="l"/>
            <a:r>
              <a:rPr lang="en-ZA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/>
            <a:r>
              <a:rPr lang="en-ZA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Warm regards,</a:t>
            </a:r>
          </a:p>
          <a:p>
            <a:pPr algn="l"/>
            <a:r>
              <a:rPr lang="en-ZA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[Your Name]</a:t>
            </a:r>
          </a:p>
          <a:p>
            <a:pPr algn="l"/>
            <a:r>
              <a:rPr lang="en-ZA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[Your Department]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992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271</TotalTime>
  <Words>321</Words>
  <Application>Microsoft Office PowerPoint</Application>
  <PresentationFormat>On-screen Show (4:3)</PresentationFormat>
  <Paragraphs>40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Leanda Ludick</dc:creator>
  <cp:lastModifiedBy>Buhle Zuma</cp:lastModifiedBy>
  <cp:revision>11</cp:revision>
  <dcterms:created xsi:type="dcterms:W3CDTF">2024-04-03T08:12:14Z</dcterms:created>
  <dcterms:modified xsi:type="dcterms:W3CDTF">2024-05-22T06:50:41Z</dcterms:modified>
</cp:coreProperties>
</file>